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784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74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913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98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1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18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875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96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7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656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559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3BBD-0CD4-45CD-935D-4FEB0A8F94E6}" type="datetimeFigureOut">
              <a:rPr lang="es-CO" smtClean="0"/>
              <a:t>20/04/20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26453-4D7B-4D9C-B6EB-1FC3369EC1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4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Rompecabeza de un niño - Imagu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1"/>
          <a:stretch/>
        </p:blipFill>
        <p:spPr bwMode="auto">
          <a:xfrm rot="16200000">
            <a:off x="3165953" y="-1900827"/>
            <a:ext cx="6569901" cy="1079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 rot="16200000">
            <a:off x="-1445863" y="3845491"/>
            <a:ext cx="4183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/>
              <a:t>Colorea, recorta y arma</a:t>
            </a:r>
          </a:p>
        </p:txBody>
      </p:sp>
      <p:sp>
        <p:nvSpPr>
          <p:cNvPr id="6" name="Elipse 5"/>
          <p:cNvSpPr/>
          <p:nvPr/>
        </p:nvSpPr>
        <p:spPr>
          <a:xfrm flipV="1">
            <a:off x="10008294" y="400833"/>
            <a:ext cx="1728594" cy="4509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633" y="0"/>
            <a:ext cx="850554" cy="8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sultado de imagen para rompecabezas de figura de un niño y u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80293" y="-2046358"/>
            <a:ext cx="6621948" cy="1100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 rot="16200000">
            <a:off x="-1445863" y="3845491"/>
            <a:ext cx="4183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/>
              <a:t>Colorea, recorta y arma</a:t>
            </a:r>
          </a:p>
        </p:txBody>
      </p:sp>
      <p:sp>
        <p:nvSpPr>
          <p:cNvPr id="6" name="Elipse 5"/>
          <p:cNvSpPr/>
          <p:nvPr/>
        </p:nvSpPr>
        <p:spPr>
          <a:xfrm>
            <a:off x="9507254" y="313150"/>
            <a:ext cx="1828801" cy="6388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633" y="12525"/>
            <a:ext cx="850554" cy="8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0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0.wp.com/www.imageneseducativas.com/wp-content/uploads/2018/05/preescritura-nivel-inicial-6.jpg?resize=400%2C277&amp;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9" t="32024" r="6048" b="5664"/>
          <a:stretch/>
        </p:blipFill>
        <p:spPr bwMode="auto">
          <a:xfrm>
            <a:off x="300625" y="538619"/>
            <a:ext cx="11282044" cy="61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34716" y="0"/>
            <a:ext cx="792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/>
              <a:t>Utilizando tu dedito pinta de color rojo la manzana y de verde el gusano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014" y="0"/>
            <a:ext cx="850554" cy="8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1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s://4.bp.blogspot.com/-GMw257etanI/Wdasx7uo4eI/AAAAAAAALr8/iJw9CmX9NHsk0UQ_0945ftJRZsLICh9IgCLcBGAs/s320/d9efc0b7df253d4d2d56811c6aa0f5a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6"/>
          <a:stretch/>
        </p:blipFill>
        <p:spPr bwMode="auto">
          <a:xfrm>
            <a:off x="465759" y="397042"/>
            <a:ext cx="11076202" cy="646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20315" y="88702"/>
            <a:ext cx="666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/>
              <a:t>Recorta las figuras geométricas y pégalas donde corresponde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014" y="0"/>
            <a:ext cx="850554" cy="8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0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4.bp.blogspot.com/-yWic96mf5gk/XIUdG_iN4lI/AAAAAAAJJpg/Y5KR2WwfINMW7MUBudQWB_PvVoy8zQAOwCLcBGAs/s640/53-ACTIVIDADES-PARTES-DEL-CUERPO-2A-PARTE_P%25C3%25A1gina_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148" name="Picture 4" descr="https://4.bp.blogspot.com/-yWic96mf5gk/XIUdG_iN4lI/AAAAAAAJJpg/Y5KR2WwfINMW7MUBudQWB_PvVoy8zQAOwCLcBGAs/s640/53-ACTIVIDADES-PARTES-DEL-CUERPO-2A-PARTE_P%25C3%25A1gina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54445" y="-2067180"/>
            <a:ext cx="6697661" cy="111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 rot="5400000">
            <a:off x="4454569" y="-2503309"/>
            <a:ext cx="397042" cy="6074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-1829932" y="3453697"/>
            <a:ext cx="4656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/>
              <a:t>Recortar, pega y colorea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372" y="157737"/>
            <a:ext cx="850554" cy="8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85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37</Words>
  <Application>Microsoft Macintosh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Microsoft Office User</cp:lastModifiedBy>
  <cp:revision>22</cp:revision>
  <dcterms:created xsi:type="dcterms:W3CDTF">2020-04-18T15:06:28Z</dcterms:created>
  <dcterms:modified xsi:type="dcterms:W3CDTF">2020-04-20T16:40:55Z</dcterms:modified>
</cp:coreProperties>
</file>